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lt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lt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lt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lt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>
                <a:latin typeface="Arial"/>
              </a:rPr>
              <a:t>Klõpsa tiitli tekstivormingu redigeerimiseks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t-EE" sz="3200">
                <a:latin typeface="Arial"/>
              </a:rPr>
              <a:t>Klõpsa liigenduse tekstivormingu redigeerimiseks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t-EE" sz="2800">
                <a:latin typeface="Arial"/>
              </a:rPr>
              <a:t>Teine liigendustase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t-EE" sz="2400">
                <a:latin typeface="Arial"/>
              </a:rPr>
              <a:t>Kolmas liigendustase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t-EE" sz="2000">
                <a:latin typeface="Arial"/>
              </a:rPr>
              <a:t>Neljas liigendustase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t-EE" sz="2000">
                <a:latin typeface="Arial"/>
              </a:rPr>
              <a:t>Viies liigendustase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t-EE" sz="2000">
                <a:latin typeface="Arial"/>
              </a:rPr>
              <a:t>Kuues liigendustase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t-EE" sz="2000">
                <a:latin typeface="Arial"/>
              </a:rPr>
              <a:t>Seitsmes liigendustase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t-EE" sz="4400">
                <a:latin typeface="Arial"/>
              </a:rPr>
              <a:t>Klõpsa tiitli tekstivormingu redigeerimiseks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t-EE" sz="3200">
                <a:latin typeface="Arial"/>
              </a:rPr>
              <a:t>Klõpsa liigenduse tekstivormingu redigeerimiseks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t-EE" sz="2800">
                <a:latin typeface="Arial"/>
              </a:rPr>
              <a:t>Teine liigendustase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t-EE" sz="2400">
                <a:latin typeface="Arial"/>
              </a:rPr>
              <a:t>Kolmas liigendustase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t-EE" sz="2000">
                <a:latin typeface="Arial"/>
              </a:rPr>
              <a:t>Neljas liigendustase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t-EE" sz="2000">
                <a:latin typeface="Arial"/>
              </a:rPr>
              <a:t>Viies liigendustase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t-EE" sz="2000">
                <a:latin typeface="Arial"/>
              </a:rPr>
              <a:t>Kuues liigendustase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t-EE" sz="2000">
                <a:latin typeface="Arial"/>
              </a:rPr>
              <a:t>Seitsmes liigendustase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t-EE" sz="6000">
                <a:solidFill>
                  <a:srgbClr val="000000"/>
                </a:solidFill>
                <a:latin typeface="Calibri Light"/>
              </a:rPr>
              <a:t>Ringkäik Kilingi-Nõmmes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t-EE" sz="2400">
                <a:solidFill>
                  <a:srgbClr val="000000"/>
                </a:solidFill>
                <a:latin typeface="Calibri"/>
              </a:rPr>
              <a:t>Erkki Isand</a:t>
            </a:r>
            <a:endParaRPr/>
          </a:p>
          <a:p>
            <a:pPr algn="ctr">
              <a:lnSpc>
                <a:spcPct val="100000"/>
              </a:lnSpc>
            </a:pPr>
            <a:r>
              <a:rPr lang="et-EE" sz="2400">
                <a:solidFill>
                  <a:srgbClr val="000000"/>
                </a:solidFill>
                <a:latin typeface="Calibri"/>
              </a:rPr>
              <a:t>8.A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Trepid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Sõdurid panid </a:t>
            </a:r>
            <a:r>
              <a:rPr lang="et-EE" sz="2800" dirty="0" smtClean="0">
                <a:solidFill>
                  <a:srgbClr val="000000"/>
                </a:solidFill>
                <a:latin typeface="Calibri"/>
              </a:rPr>
              <a:t>Kiriku tänaval majad </a:t>
            </a:r>
            <a:r>
              <a:rPr lang="et-EE" sz="2800" dirty="0">
                <a:solidFill>
                  <a:srgbClr val="000000"/>
                </a:solidFill>
                <a:latin typeface="Calibri"/>
              </a:rPr>
              <a:t>põlema.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Tuletõrjel keelati kustutama minna.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Kiriku tänava majad põlesid ära.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98" name="Pilt 9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3600000"/>
            <a:ext cx="4248000" cy="2696400"/>
          </a:xfrm>
          <a:prstGeom prst="rect">
            <a:avLst/>
          </a:prstGeom>
          <a:ln>
            <a:noFill/>
          </a:ln>
        </p:spPr>
      </p:pic>
      <p:pic>
        <p:nvPicPr>
          <p:cNvPr id="99" name="Pilt 98"/>
          <p:cNvPicPr/>
          <p:nvPr/>
        </p:nvPicPr>
        <p:blipFill>
          <a:blip r:embed="rId3"/>
          <a:stretch>
            <a:fillRect/>
          </a:stretch>
        </p:blipFill>
        <p:spPr>
          <a:xfrm>
            <a:off x="7128000" y="3456000"/>
            <a:ext cx="3892680" cy="28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					Seen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Alustan seene juurest.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Rakverest toodud.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76" name="Pilt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53280" y="2785680"/>
            <a:ext cx="4529160" cy="306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Vabadussammas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Vabadussõjas langenutele.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Avati 5. juunil 1933.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Maksma läks 5000 krooni.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5-6m kõrge.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79" name="Pilt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36440" y="2125800"/>
            <a:ext cx="3785400" cy="28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Sulev Luige mälestusmärk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Sulev Luige mälestusmärk.</a:t>
            </a:r>
            <a:endParaRPr/>
          </a:p>
          <a:p>
            <a:pPr algn="just">
              <a:lnSpc>
                <a:spcPct val="150000"/>
              </a:lnSpc>
            </a:pPr>
            <a:r>
              <a:rPr lang="et-EE" sz="2800">
                <a:solidFill>
                  <a:srgbClr val="000000"/>
                </a:solidFill>
                <a:latin typeface="Calibri"/>
                <a:ea typeface="Times New Roman"/>
              </a:rPr>
              <a:t> Sulev luik on sündinud Kilingi-Nõmmes 16. aprill 1954. Sulev Luik oli näitleja.</a:t>
            </a:r>
            <a:endParaRPr/>
          </a:p>
        </p:txBody>
      </p:sp>
      <p:pic>
        <p:nvPicPr>
          <p:cNvPr id="82" name="Pilt 8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2000" y="3897000"/>
            <a:ext cx="3744000" cy="265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Saarde valla keskpunkt.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12.klass tõi suure kivi pandi Kilingi-Nõmme keskpunkti.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Õige asukoht mõõdeti niidiga.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Hiljem toodi kivi traktoriga.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85" name="Pilt 8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8000" y="3309840"/>
            <a:ext cx="4394880" cy="28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Vana koolimaja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Oli kinopõleng.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Calibri"/>
              </a:rPr>
              <a:t>Filmilint läks põlema.</a:t>
            </a:r>
            <a:endParaRPr/>
          </a:p>
        </p:txBody>
      </p:sp>
      <p:pic>
        <p:nvPicPr>
          <p:cNvPr id="88" name="Pilt 87"/>
          <p:cNvPicPr/>
          <p:nvPr/>
        </p:nvPicPr>
        <p:blipFill>
          <a:blip r:embed="rId2"/>
          <a:stretch>
            <a:fillRect/>
          </a:stretch>
        </p:blipFill>
        <p:spPr>
          <a:xfrm>
            <a:off x="443160" y="2880000"/>
            <a:ext cx="5172840" cy="3888000"/>
          </a:xfrm>
          <a:prstGeom prst="rect">
            <a:avLst/>
          </a:prstGeom>
          <a:ln>
            <a:noFill/>
          </a:ln>
        </p:spPr>
      </p:pic>
      <p:pic>
        <p:nvPicPr>
          <p:cNvPr id="89" name="Pilt 88"/>
          <p:cNvPicPr/>
          <p:nvPr/>
        </p:nvPicPr>
        <p:blipFill>
          <a:blip r:embed="rId3"/>
          <a:stretch>
            <a:fillRect/>
          </a:stretch>
        </p:blipFill>
        <p:spPr>
          <a:xfrm>
            <a:off x="6530040" y="305280"/>
            <a:ext cx="5061960" cy="379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Leivatehas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Sai sooja </a:t>
            </a:r>
            <a:r>
              <a:rPr lang="et-EE" sz="2800" dirty="0" smtClean="0">
                <a:solidFill>
                  <a:srgbClr val="000000"/>
                </a:solidFill>
                <a:latin typeface="Calibri"/>
              </a:rPr>
              <a:t>saia ja leiba osta.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 smtClean="0">
                <a:solidFill>
                  <a:srgbClr val="000000"/>
                </a:solidFill>
                <a:latin typeface="Calibri"/>
              </a:rPr>
              <a:t>Leiba, saia </a:t>
            </a:r>
            <a:r>
              <a:rPr lang="et-EE" sz="2800" dirty="0">
                <a:solidFill>
                  <a:srgbClr val="000000"/>
                </a:solidFill>
                <a:latin typeface="Calibri"/>
              </a:rPr>
              <a:t>ja muid tooteid viidi üle eesti.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Vana turuplats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Müüdi toiduaineid.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Kaev.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Sõja ajal vene sõjaväe </a:t>
            </a:r>
            <a:r>
              <a:rPr lang="et-EE" sz="2800" dirty="0" smtClean="0">
                <a:solidFill>
                  <a:srgbClr val="000000"/>
                </a:solidFill>
                <a:latin typeface="Calibri"/>
              </a:rPr>
              <a:t>laagri</a:t>
            </a:r>
            <a:r>
              <a:rPr lang="et-EE" sz="2800" dirty="0" smtClean="0">
                <a:solidFill>
                  <a:srgbClr val="000000"/>
                </a:solidFill>
                <a:latin typeface="Calibri"/>
              </a:rPr>
              <a:t>paik</a:t>
            </a:r>
            <a:r>
              <a:rPr lang="et-EE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Suri vene sõjapealik.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Surnukeha maeti männi alla.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1953. aastal rajati turuplatsi kohale park.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>
                <a:solidFill>
                  <a:srgbClr val="000000"/>
                </a:solidFill>
                <a:latin typeface="Calibri Light"/>
              </a:rPr>
              <a:t>Vana linakombinaat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Toodi Põlvast </a:t>
            </a:r>
            <a:r>
              <a:rPr lang="et-EE" sz="2800" dirty="0" smtClean="0">
                <a:solidFill>
                  <a:srgbClr val="000000"/>
                </a:solidFill>
                <a:latin typeface="Calibri"/>
              </a:rPr>
              <a:t>toorlina.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Calibri"/>
              </a:rPr>
              <a:t>Tehti linast riiet.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Laiekraan</PresentationFormat>
  <Paragraphs>38</Paragraphs>
  <Slides>10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StarSymbol</vt:lpstr>
      <vt:lpstr>Times New Roman</vt:lpstr>
      <vt:lpstr>Office Theme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cp:lastModifiedBy>Õpetaja</cp:lastModifiedBy>
  <cp:revision>1</cp:revision>
  <dcterms:modified xsi:type="dcterms:W3CDTF">2016-04-28T20:05:46Z</dcterms:modified>
</cp:coreProperties>
</file>