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256" r:id="rId2"/>
    <p:sldId id="263" r:id="rId3"/>
    <p:sldId id="257" r:id="rId4"/>
    <p:sldId id="258" r:id="rId5"/>
    <p:sldId id="259" r:id="rId6"/>
    <p:sldId id="270" r:id="rId7"/>
    <p:sldId id="271" r:id="rId8"/>
    <p:sldId id="265" r:id="rId9"/>
    <p:sldId id="269" r:id="rId10"/>
    <p:sldId id="262" r:id="rId11"/>
    <p:sldId id="261" r:id="rId12"/>
    <p:sldId id="260" r:id="rId13"/>
    <p:sldId id="267" r:id="rId14"/>
    <p:sldId id="268" r:id="rId15"/>
    <p:sldId id="264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6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2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Klõpsake laadi muutmiseks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69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panoraam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349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ealkiri ja pildial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976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ldiallkirjaga ts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4136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58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sitaadi visiitka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4861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Õige või v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880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674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28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66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09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59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002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90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423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971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t-EE" smtClean="0"/>
              <a:t>Pildi lisamiseks klõpsake ikooni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Muutke teksti laade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37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smtClean="0"/>
              <a:t>Muutke pealkirja laadi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4/28/2016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0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t-EE" dirty="0" smtClean="0"/>
              <a:t>Minu ringkäik Kilingi-Nõmmes </a:t>
            </a:r>
            <a:endParaRPr lang="et-EE" dirty="0"/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t-EE" dirty="0" smtClean="0"/>
              <a:t> Noor giid: Karl-Erik Kiviselg</a:t>
            </a:r>
          </a:p>
          <a:p>
            <a:r>
              <a:rPr lang="et-EE" dirty="0" smtClean="0"/>
              <a:t>8.a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37823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u="sng" dirty="0" smtClean="0"/>
              <a:t>Leivatehas</a:t>
            </a:r>
            <a:endParaRPr lang="et-EE" u="sng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Leivatehas.</a:t>
            </a:r>
          </a:p>
          <a:p>
            <a:r>
              <a:rPr lang="et-EE" dirty="0" smtClean="0"/>
              <a:t>1955</a:t>
            </a: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138" y="2556932"/>
            <a:ext cx="3063361" cy="321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8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u="sng" dirty="0" smtClean="0"/>
              <a:t>Kilingi-Nõmme punane koolimaja.</a:t>
            </a:r>
            <a:endParaRPr lang="et-EE" u="sng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t-EE" dirty="0" smtClean="0"/>
              <a:t>Vana punane koolimaja. 1906 - 1961</a:t>
            </a:r>
          </a:p>
          <a:p>
            <a:r>
              <a:rPr lang="et-EE" dirty="0" smtClean="0"/>
              <a:t>Mälestuskivi</a:t>
            </a:r>
          </a:p>
          <a:p>
            <a:r>
              <a:rPr lang="et-EE" dirty="0" smtClean="0"/>
              <a:t>Plahvatus 1937</a:t>
            </a:r>
          </a:p>
          <a:p>
            <a:endParaRPr lang="et-EE" dirty="0" smtClean="0"/>
          </a:p>
          <a:p>
            <a:endParaRPr lang="et-EE" dirty="0" smtClean="0"/>
          </a:p>
          <a:p>
            <a:pPr marL="0" indent="0">
              <a:buNone/>
            </a:pPr>
            <a:r>
              <a:rPr lang="et-EE" dirty="0" smtClean="0"/>
              <a:t>                                                                          </a:t>
            </a:r>
          </a:p>
          <a:p>
            <a:pPr marL="0" indent="0">
              <a:buNone/>
            </a:pPr>
            <a:r>
              <a:rPr lang="et-EE" dirty="0" smtClean="0"/>
              <a:t>                                     </a:t>
            </a:r>
            <a:r>
              <a:rPr lang="et-EE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detsember 2015</a:t>
            </a:r>
            <a:endParaRPr lang="et-EE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t-EE" dirty="0" smtClean="0"/>
          </a:p>
          <a:p>
            <a:endParaRPr lang="et-EE" dirty="0"/>
          </a:p>
          <a:p>
            <a:endParaRPr lang="et-EE" dirty="0" smtClean="0"/>
          </a:p>
          <a:p>
            <a:endParaRPr lang="et-EE" dirty="0"/>
          </a:p>
        </p:txBody>
      </p:sp>
      <p:pic>
        <p:nvPicPr>
          <p:cNvPr id="5" name="Pil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290" y="2418071"/>
            <a:ext cx="3366307" cy="2521481"/>
          </a:xfrm>
          <a:prstGeom prst="rect">
            <a:avLst/>
          </a:prstGeom>
        </p:spPr>
      </p:pic>
      <p:pic>
        <p:nvPicPr>
          <p:cNvPr id="7" name="Pilt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6499" y="3030239"/>
            <a:ext cx="2999874" cy="224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6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u="sng" dirty="0" smtClean="0"/>
              <a:t>Saarde valla keskpunkt</a:t>
            </a:r>
            <a:endParaRPr lang="et-EE" u="sng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Saarde valla keskpunkt</a:t>
            </a:r>
          </a:p>
          <a:p>
            <a:r>
              <a:rPr lang="et-EE" dirty="0" smtClean="0"/>
              <a:t>67. </a:t>
            </a:r>
            <a:r>
              <a:rPr lang="et-EE" dirty="0" smtClean="0"/>
              <a:t>lend pani kivi</a:t>
            </a:r>
            <a:endParaRPr lang="et-EE" dirty="0" smtClean="0"/>
          </a:p>
          <a:p>
            <a:endParaRPr lang="et-EE" dirty="0"/>
          </a:p>
          <a:p>
            <a:endParaRPr lang="et-EE" dirty="0"/>
          </a:p>
          <a:p>
            <a:pPr marL="0" indent="0">
              <a:buNone/>
            </a:pPr>
            <a:r>
              <a:rPr lang="et-EE" dirty="0" smtClean="0"/>
              <a:t>                                                                          </a:t>
            </a:r>
            <a:endParaRPr lang="et-EE" dirty="0"/>
          </a:p>
          <a:p>
            <a:endParaRPr lang="et-EE" dirty="0" smtClean="0"/>
          </a:p>
          <a:p>
            <a:endParaRPr lang="et-EE" dirty="0"/>
          </a:p>
          <a:p>
            <a:endParaRPr lang="et-EE" dirty="0" smtClean="0"/>
          </a:p>
        </p:txBody>
      </p:sp>
      <p:pic>
        <p:nvPicPr>
          <p:cNvPr id="5" name="Pilt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556932"/>
            <a:ext cx="3726169" cy="279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Linakombinaat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Enam ei tööta.</a:t>
            </a:r>
          </a:p>
          <a:p>
            <a:r>
              <a:rPr lang="et-EE" dirty="0" smtClean="0"/>
              <a:t>Tehti erinevaid </a:t>
            </a:r>
            <a:r>
              <a:rPr lang="et-EE" dirty="0" smtClean="0"/>
              <a:t>linaseid kangaid.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849798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Kiriku tänav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Trepid.</a:t>
            </a:r>
          </a:p>
          <a:p>
            <a:r>
              <a:rPr lang="et-EE" dirty="0" err="1" smtClean="0"/>
              <a:t>Mahapõletatud</a:t>
            </a:r>
            <a:r>
              <a:rPr lang="et-EE" dirty="0" smtClean="0"/>
              <a:t> </a:t>
            </a:r>
            <a:r>
              <a:rPr lang="et-EE" dirty="0" smtClean="0"/>
              <a:t>majade vundamendid.</a:t>
            </a:r>
          </a:p>
          <a:p>
            <a:pPr marL="0" indent="0">
              <a:buNone/>
            </a:pPr>
            <a:endParaRPr lang="et-EE" dirty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793" y="2448276"/>
            <a:ext cx="4362857" cy="326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90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Tänan kuulamast!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60676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 smtClean="0"/>
              <a:t>Külastatud objektid</a:t>
            </a:r>
            <a:endParaRPr lang="et-EE" dirty="0"/>
          </a:p>
        </p:txBody>
      </p:sp>
      <p:pic>
        <p:nvPicPr>
          <p:cNvPr id="5" name="Sisu kohatäid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81" y="2557463"/>
            <a:ext cx="8731638" cy="3317875"/>
          </a:xfrm>
        </p:spPr>
      </p:pic>
    </p:spTree>
    <p:extLst>
      <p:ext uri="{BB962C8B-B14F-4D97-AF65-F5344CB8AC3E}">
        <p14:creationId xmlns:p14="http://schemas.microsoft.com/office/powerpoint/2010/main" val="59136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u="sng" dirty="0" smtClean="0"/>
              <a:t>Seen</a:t>
            </a:r>
            <a:endParaRPr lang="et-EE" u="sng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t-EE" dirty="0" smtClean="0"/>
          </a:p>
          <a:p>
            <a:endParaRPr lang="et-EE" dirty="0"/>
          </a:p>
          <a:p>
            <a:endParaRPr lang="et-EE" dirty="0" smtClean="0"/>
          </a:p>
          <a:p>
            <a:endParaRPr lang="et-EE" dirty="0"/>
          </a:p>
          <a:p>
            <a:endParaRPr lang="et-EE" dirty="0" smtClean="0"/>
          </a:p>
          <a:p>
            <a:pPr marL="0" indent="0">
              <a:buNone/>
            </a:pPr>
            <a:r>
              <a:rPr lang="et-E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	  Foto 1.30. jaanuar 2016 Seen linna alguses</a:t>
            </a:r>
            <a:r>
              <a:rPr lang="et-E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                </a:t>
            </a:r>
          </a:p>
          <a:p>
            <a:pPr lvl="2"/>
            <a:r>
              <a:rPr lang="et-E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Fotol </a:t>
            </a:r>
            <a:r>
              <a:rPr lang="et-EE" sz="1200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t-E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arl-Erik Kiviselg</a:t>
            </a:r>
          </a:p>
          <a:p>
            <a:endParaRPr lang="et-EE" dirty="0" smtClean="0"/>
          </a:p>
          <a:p>
            <a:endParaRPr lang="et-EE" dirty="0"/>
          </a:p>
        </p:txBody>
      </p:sp>
      <p:sp>
        <p:nvSpPr>
          <p:cNvPr id="4" name="AutoShape 2" descr="Pildiotsingu kilingi-nõmme seen tulem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pic>
        <p:nvPicPr>
          <p:cNvPr id="8" name="Pil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556932"/>
            <a:ext cx="3508666" cy="2628113"/>
          </a:xfrm>
          <a:prstGeom prst="rect">
            <a:avLst/>
          </a:prstGeom>
        </p:spPr>
      </p:pic>
      <p:pic>
        <p:nvPicPr>
          <p:cNvPr id="10" name="Pil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7172" y="2623132"/>
            <a:ext cx="3416948" cy="2561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33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u="sng" dirty="0" smtClean="0"/>
              <a:t>Kilingi-Nõmme mälestusmärk</a:t>
            </a:r>
            <a:endParaRPr lang="et-EE" u="sng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Ausammas Vabadussõjas hukkunutele.</a:t>
            </a:r>
          </a:p>
          <a:p>
            <a:endParaRPr lang="et-EE" dirty="0" smtClean="0"/>
          </a:p>
          <a:p>
            <a:endParaRPr lang="et-EE" dirty="0" smtClean="0"/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9003" y="2556933"/>
            <a:ext cx="4370554" cy="290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5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u="sng" dirty="0" smtClean="0"/>
              <a:t>Näitleja Sulev Luik</a:t>
            </a:r>
            <a:endParaRPr lang="et-EE" u="sng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 smtClean="0"/>
          </a:p>
          <a:p>
            <a:pPr marL="3657600" lvl="8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/>
              <a:t> </a:t>
            </a:r>
            <a:r>
              <a:rPr lang="et-EE" dirty="0" smtClean="0"/>
              <a:t>                                                                               </a:t>
            </a:r>
          </a:p>
          <a:p>
            <a:pPr marL="0" indent="0">
              <a:buNone/>
            </a:pPr>
            <a:r>
              <a:rPr lang="et-EE" dirty="0"/>
              <a:t> </a:t>
            </a:r>
            <a:r>
              <a:rPr lang="et-EE" dirty="0" smtClean="0"/>
              <a:t>                                                                                    </a:t>
            </a:r>
            <a:r>
              <a:rPr lang="et-EE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9.detsember 2015</a:t>
            </a:r>
          </a:p>
        </p:txBody>
      </p:sp>
      <p:sp>
        <p:nvSpPr>
          <p:cNvPr id="5" name="AutoShape 2" descr="Pildiotsingu sulev luik tulemu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pic>
        <p:nvPicPr>
          <p:cNvPr id="8" name="Pilt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770" y="2684350"/>
            <a:ext cx="2143125" cy="2143125"/>
          </a:xfrm>
          <a:prstGeom prst="rect">
            <a:avLst/>
          </a:prstGeom>
        </p:spPr>
      </p:pic>
      <p:pic>
        <p:nvPicPr>
          <p:cNvPr id="9" name="Pilt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7264" y="2684350"/>
            <a:ext cx="3684593" cy="276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Laulja Liisi </a:t>
            </a:r>
            <a:r>
              <a:rPr lang="et-EE" dirty="0" err="1" smtClean="0"/>
              <a:t>Koikson</a:t>
            </a:r>
            <a:r>
              <a:rPr lang="et-EE" dirty="0" smtClean="0"/>
              <a:t> 4. juuli 1983</a:t>
            </a:r>
            <a:endParaRPr lang="et-EE" dirty="0"/>
          </a:p>
        </p:txBody>
      </p:sp>
      <p:pic>
        <p:nvPicPr>
          <p:cNvPr id="4" name="Shape 80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14091" y="2582515"/>
            <a:ext cx="3317875" cy="3317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647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Näitleja </a:t>
            </a:r>
            <a:r>
              <a:rPr lang="et-EE" dirty="0" err="1" smtClean="0"/>
              <a:t>Maiken</a:t>
            </a:r>
            <a:r>
              <a:rPr lang="et-EE" dirty="0" smtClean="0"/>
              <a:t> Schmidt 17. aprill 1985</a:t>
            </a:r>
            <a:endParaRPr lang="et-EE" dirty="0"/>
          </a:p>
        </p:txBody>
      </p:sp>
      <p:pic>
        <p:nvPicPr>
          <p:cNvPr id="4" name="Picture 4" descr="http://www.linnateater.ee/photos/maikenschmidt.jpg?134744863014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692400"/>
            <a:ext cx="203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4183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Kilingi-Nõmme kõrgeim koht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1295402" y="2644614"/>
            <a:ext cx="9601196" cy="3318936"/>
          </a:xfrm>
        </p:spPr>
        <p:txBody>
          <a:bodyPr/>
          <a:lstStyle/>
          <a:p>
            <a:pPr marL="0" indent="0">
              <a:buNone/>
            </a:pPr>
            <a:r>
              <a:rPr lang="et-EE" dirty="0" smtClean="0"/>
              <a:t>Vana vene surnuaed.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 smtClean="0"/>
          </a:p>
          <a:p>
            <a:pPr marL="0" indent="0">
              <a:buNone/>
            </a:pPr>
            <a:r>
              <a:rPr lang="et-EE" dirty="0"/>
              <a:t>	</a:t>
            </a:r>
            <a:r>
              <a:rPr lang="et-EE" dirty="0" smtClean="0"/>
              <a:t>									</a:t>
            </a:r>
            <a:r>
              <a:rPr lang="et-EE" sz="1400" dirty="0" smtClean="0"/>
              <a:t>12.04.2015</a:t>
            </a:r>
          </a:p>
        </p:txBody>
      </p:sp>
      <p:pic>
        <p:nvPicPr>
          <p:cNvPr id="4" name="Pil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3054" y="2455089"/>
            <a:ext cx="3780844" cy="28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29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Kilingi-Nõmme raudteejaam</a:t>
            </a:r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Kilingi-Nõmme raudteejaamast sai sõita Lätti ja Pärnusse.</a:t>
            </a:r>
          </a:p>
          <a:p>
            <a:r>
              <a:rPr lang="et-EE" dirty="0" smtClean="0"/>
              <a:t>Rajati 1895 aastal.</a:t>
            </a:r>
          </a:p>
          <a:p>
            <a:r>
              <a:rPr lang="et-EE" dirty="0" smtClean="0"/>
              <a:t>Pärnu-Mõisaküla-Viljandi raudtee.</a:t>
            </a:r>
          </a:p>
          <a:p>
            <a:r>
              <a:rPr lang="et-EE" dirty="0" smtClean="0">
                <a:solidFill>
                  <a:schemeClr val="tx1"/>
                </a:solidFill>
              </a:rPr>
              <a:t>Viimane </a:t>
            </a:r>
            <a:r>
              <a:rPr lang="et-EE" dirty="0" smtClean="0">
                <a:solidFill>
                  <a:schemeClr val="tx1"/>
                </a:solidFill>
              </a:rPr>
              <a:t>reisirong sõitis </a:t>
            </a:r>
            <a:r>
              <a:rPr lang="et-EE" dirty="0" smtClean="0">
                <a:solidFill>
                  <a:schemeClr val="tx1"/>
                </a:solidFill>
              </a:rPr>
              <a:t>31. jaan </a:t>
            </a:r>
            <a:r>
              <a:rPr lang="et-EE" dirty="0" smtClean="0">
                <a:solidFill>
                  <a:schemeClr val="tx1"/>
                </a:solidFill>
              </a:rPr>
              <a:t>1996 aastal.</a:t>
            </a:r>
          </a:p>
          <a:p>
            <a:r>
              <a:rPr lang="et-EE" dirty="0" smtClean="0"/>
              <a:t>Pärnu ja Mõisaküla vahet sõideti kuni 2000 aastani.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9262584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aniline">
  <a:themeElements>
    <a:clrScheme name="Orgaanilin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aniline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anilin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218</TotalTime>
  <Words>140</Words>
  <Application>Microsoft Office PowerPoint</Application>
  <PresentationFormat>Laiekraan</PresentationFormat>
  <Paragraphs>67</Paragraphs>
  <Slides>15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15</vt:i4>
      </vt:variant>
    </vt:vector>
  </HeadingPairs>
  <TitlesOfParts>
    <vt:vector size="19" baseType="lpstr">
      <vt:lpstr>Arial</vt:lpstr>
      <vt:lpstr>Garamond</vt:lpstr>
      <vt:lpstr>Times New Roman</vt:lpstr>
      <vt:lpstr>Orgaaniline</vt:lpstr>
      <vt:lpstr>Minu ringkäik Kilingi-Nõmmes </vt:lpstr>
      <vt:lpstr>Külastatud objektid</vt:lpstr>
      <vt:lpstr>Seen</vt:lpstr>
      <vt:lpstr>Kilingi-Nõmme mälestusmärk</vt:lpstr>
      <vt:lpstr>Näitleja Sulev Luik</vt:lpstr>
      <vt:lpstr>Laulja Liisi Koikson 4. juuli 1983</vt:lpstr>
      <vt:lpstr>Näitleja Maiken Schmidt 17. aprill 1985</vt:lpstr>
      <vt:lpstr>Kilingi-Nõmme kõrgeim koht</vt:lpstr>
      <vt:lpstr>Kilingi-Nõmme raudteejaam</vt:lpstr>
      <vt:lpstr>Leivatehas</vt:lpstr>
      <vt:lpstr>Kilingi-Nõmme punane koolimaja.</vt:lpstr>
      <vt:lpstr>Saarde valla keskpunkt</vt:lpstr>
      <vt:lpstr>Linakombinaat</vt:lpstr>
      <vt:lpstr>Kiriku tänav</vt:lpstr>
      <vt:lpstr>Tänan kuulamast!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Minu rindkäik Kilingi-Nõmmes (noor giid)</dc:title>
  <dc:creator>Kasutaja</dc:creator>
  <cp:lastModifiedBy>Kasutaja</cp:lastModifiedBy>
  <cp:revision>23</cp:revision>
  <dcterms:created xsi:type="dcterms:W3CDTF">2016-03-15T18:12:09Z</dcterms:created>
  <dcterms:modified xsi:type="dcterms:W3CDTF">2016-04-28T07:43:18Z</dcterms:modified>
</cp:coreProperties>
</file>